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C1D9-3212-4B12-BD1A-4DE2CF2A9E49}" type="datetimeFigureOut">
              <a:rPr lang="es-ES" smtClean="0"/>
              <a:t>22/11/2016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A78B-4FED-455C-9BDC-15BEEFE1FE8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0060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C1D9-3212-4B12-BD1A-4DE2CF2A9E49}" type="datetimeFigureOut">
              <a:rPr lang="es-ES" smtClean="0"/>
              <a:t>22/11/2016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A78B-4FED-455C-9BDC-15BEEFE1FE8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3251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C1D9-3212-4B12-BD1A-4DE2CF2A9E49}" type="datetimeFigureOut">
              <a:rPr lang="es-ES" smtClean="0"/>
              <a:t>22/11/2016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A78B-4FED-455C-9BDC-15BEEFE1FE8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0877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C1D9-3212-4B12-BD1A-4DE2CF2A9E49}" type="datetimeFigureOut">
              <a:rPr lang="es-ES" smtClean="0"/>
              <a:t>22/11/2016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A78B-4FED-455C-9BDC-15BEEFE1FE8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9903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C1D9-3212-4B12-BD1A-4DE2CF2A9E49}" type="datetimeFigureOut">
              <a:rPr lang="es-ES" smtClean="0"/>
              <a:t>22/11/2016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A78B-4FED-455C-9BDC-15BEEFE1FE8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4449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C1D9-3212-4B12-BD1A-4DE2CF2A9E49}" type="datetimeFigureOut">
              <a:rPr lang="es-ES" smtClean="0"/>
              <a:t>22/11/2016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A78B-4FED-455C-9BDC-15BEEFE1FE8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2821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C1D9-3212-4B12-BD1A-4DE2CF2A9E49}" type="datetimeFigureOut">
              <a:rPr lang="es-ES" smtClean="0"/>
              <a:t>22/11/2016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A78B-4FED-455C-9BDC-15BEEFE1FE8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2710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C1D9-3212-4B12-BD1A-4DE2CF2A9E49}" type="datetimeFigureOut">
              <a:rPr lang="es-ES" smtClean="0"/>
              <a:t>22/11/2016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A78B-4FED-455C-9BDC-15BEEFE1FE8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2519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C1D9-3212-4B12-BD1A-4DE2CF2A9E49}" type="datetimeFigureOut">
              <a:rPr lang="es-ES" smtClean="0"/>
              <a:t>22/11/2016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A78B-4FED-455C-9BDC-15BEEFE1FE8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5323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C1D9-3212-4B12-BD1A-4DE2CF2A9E49}" type="datetimeFigureOut">
              <a:rPr lang="es-ES" smtClean="0"/>
              <a:t>22/11/2016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A78B-4FED-455C-9BDC-15BEEFE1FE8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4247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C1D9-3212-4B12-BD1A-4DE2CF2A9E49}" type="datetimeFigureOut">
              <a:rPr lang="es-ES" smtClean="0"/>
              <a:t>22/11/2016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3A78B-4FED-455C-9BDC-15BEEFE1FE8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2647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2C1D9-3212-4B12-BD1A-4DE2CF2A9E49}" type="datetimeFigureOut">
              <a:rPr lang="es-ES" smtClean="0"/>
              <a:t>22/11/2016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3A78B-4FED-455C-9BDC-15BEEFE1FE8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743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s-ES" sz="3200" b="1" dirty="0" smtClean="0">
                <a:solidFill>
                  <a:srgbClr val="003399"/>
                </a:solidFill>
              </a:rPr>
              <a:t>Métodos de separación de disoluciones I: evaporación y cristalización</a:t>
            </a:r>
            <a:endParaRPr lang="es-ES" sz="3200" b="1" dirty="0">
              <a:solidFill>
                <a:srgbClr val="003399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9" y="1844824"/>
            <a:ext cx="8892480" cy="3575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6494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destilación del vi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8467472" cy="4859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 smtClean="0">
                <a:solidFill>
                  <a:srgbClr val="003399"/>
                </a:solidFill>
              </a:rPr>
              <a:t>Métodos de separación de disoluciones II: destilación</a:t>
            </a:r>
            <a:endParaRPr lang="es-ES" sz="3200" b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56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 smtClean="0">
                <a:solidFill>
                  <a:srgbClr val="003399"/>
                </a:solidFill>
              </a:rPr>
              <a:t>Métodos de separación de disoluciones III: extracción con disolventes</a:t>
            </a:r>
            <a:endParaRPr lang="es-ES" sz="3200" b="1" dirty="0">
              <a:solidFill>
                <a:srgbClr val="003399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7"/>
          <a:stretch/>
        </p:blipFill>
        <p:spPr bwMode="auto">
          <a:xfrm>
            <a:off x="228600" y="2086377"/>
            <a:ext cx="8686800" cy="334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0866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 smtClean="0">
                <a:solidFill>
                  <a:srgbClr val="003399"/>
                </a:solidFill>
              </a:rPr>
              <a:t>Métodos de separación de disoluciones IV: cromatografía</a:t>
            </a:r>
            <a:endParaRPr lang="es-ES" sz="3200" b="1" dirty="0">
              <a:solidFill>
                <a:srgbClr val="003399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11" y="1988840"/>
            <a:ext cx="8820472" cy="3379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27665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36</Words>
  <Application>Microsoft Office PowerPoint</Application>
  <PresentationFormat>Presentación en pantalla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Métodos de separación de disoluciones I: evaporación y cristalización</vt:lpstr>
      <vt:lpstr>Presentación de PowerPoint</vt:lpstr>
      <vt:lpstr>Presentación de PowerPoint</vt:lpstr>
      <vt:lpstr>Presentación de PowerPoint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Métodos de separación de disoluciones I: evaporación y cristalización</dc:title>
  <dc:creator>Rafael Moreno</dc:creator>
  <cp:lastModifiedBy>Rafael Moreno</cp:lastModifiedBy>
  <cp:revision>3</cp:revision>
  <dcterms:created xsi:type="dcterms:W3CDTF">2016-11-22T18:36:27Z</dcterms:created>
  <dcterms:modified xsi:type="dcterms:W3CDTF">2016-11-22T19:02:02Z</dcterms:modified>
</cp:coreProperties>
</file>